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1" r:id="rId12"/>
    <p:sldId id="264" r:id="rId13"/>
    <p:sldId id="265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AE56B8-841B-4717-A919-70578A7A579B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1B80A9-3515-444D-B354-E89EC79B402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57624"/>
            <a:ext cx="2656383" cy="120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168352" cy="41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9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"/>
    </mc:Choice>
    <mc:Fallback xmlns="">
      <p:transition spd="slow" advTm="24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Antonia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Karina Barroso Gouveia Cunha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"/>
    </mc:Choice>
    <mc:Fallback xmlns="">
      <p:transition spd="slow" advTm="50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Narcelio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José Marques dos Santos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8051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6"/>
    </mc:Choice>
    <mc:Fallback xmlns="">
      <p:transition spd="slow" advTm="49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Sandy Andreza de Lavor </a:t>
            </a:r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Araujo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24744"/>
            <a:ext cx="51435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0"/>
    </mc:Choice>
    <mc:Fallback xmlns="">
      <p:transition spd="slow" advTm="47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Denise Vasconcelos Landim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79" y="1052736"/>
            <a:ext cx="64960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3"/>
    </mc:Choice>
    <mc:Fallback xmlns="">
      <p:transition spd="slow" advTm="50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Gislane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Sampaio Vasconcelos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02" y="1052736"/>
            <a:ext cx="595612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4"/>
    </mc:Choice>
    <mc:Fallback xmlns="">
      <p:transition spd="slow" advTm="523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127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Érica Cavalcante Lima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02" y="1052736"/>
            <a:ext cx="6048000" cy="5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"/>
    </mc:Choice>
    <mc:Fallback xmlns="">
      <p:transition spd="slow" advTm="195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73" y="2492896"/>
            <a:ext cx="3960440" cy="15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6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57624"/>
            <a:ext cx="2656383" cy="120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81422" y="2967335"/>
            <a:ext cx="407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Os autores:</a:t>
            </a:r>
          </a:p>
        </p:txBody>
      </p:sp>
    </p:spTree>
    <p:extLst>
      <p:ext uri="{BB962C8B-B14F-4D97-AF65-F5344CB8AC3E}">
        <p14:creationId xmlns:p14="http://schemas.microsoft.com/office/powerpoint/2010/main" val="25567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"/>
    </mc:Choice>
    <mc:Fallback xmlns="">
      <p:transition spd="slow" advTm="50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38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" y="1124744"/>
            <a:ext cx="9124505" cy="57525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Daniela Graciela Silva Brito de Mesquita </a:t>
            </a:r>
          </a:p>
        </p:txBody>
      </p:sp>
    </p:spTree>
    <p:extLst>
      <p:ext uri="{BB962C8B-B14F-4D97-AF65-F5344CB8AC3E}">
        <p14:creationId xmlns:p14="http://schemas.microsoft.com/office/powerpoint/2010/main" val="24819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7"/>
    </mc:Choice>
    <mc:Fallback xmlns="">
      <p:transition spd="slow" advTm="51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38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38" y="1196752"/>
            <a:ext cx="9188038" cy="56886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Liana Siqueira do Nascimento </a:t>
            </a:r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Marreiro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"/>
    </mc:Choice>
    <mc:Fallback xmlns="">
      <p:transition spd="slow" advTm="72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38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Raimundo </a:t>
            </a:r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Luidi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Santos de Abreu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124744"/>
            <a:ext cx="918051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5"/>
    </mc:Choice>
    <mc:Fallback xmlns="">
      <p:transition spd="slow" advTm="55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Antônio Jones Bezerra de Almeida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805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4"/>
    </mc:Choice>
    <mc:Fallback xmlns="">
      <p:transition spd="slow" advTm="47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Flora Lima Chaves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"/>
    </mc:Choice>
    <mc:Fallback xmlns="">
      <p:transition spd="slow" advTm="43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Maria Vanda Silvino da Silva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1"/>
    </mc:Choice>
    <mc:Fallback xmlns="">
      <p:transition spd="slow" advTm="54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6" y="0"/>
            <a:ext cx="9188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3855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Sônia </a:t>
            </a:r>
            <a:r>
              <a:rPr lang="pt-B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Casciano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Queiroz Paiva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4"/>
    </mc:Choice>
    <mc:Fallback xmlns="">
      <p:transition spd="slow" advTm="501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</TotalTime>
  <Words>61</Words>
  <Application>Microsoft Office PowerPoint</Application>
  <PresentationFormat>Apresentação na tela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Times New Roman</vt:lpstr>
      <vt:lpstr>Trebuchet MS</vt:lpstr>
      <vt:lpstr>Wingdings</vt:lpstr>
      <vt:lpstr>Wingdings 2</vt:lpstr>
      <vt:lpstr>Opulento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STI</dc:creator>
  <cp:lastModifiedBy>ufc</cp:lastModifiedBy>
  <cp:revision>26</cp:revision>
  <dcterms:created xsi:type="dcterms:W3CDTF">2018-08-19T01:26:19Z</dcterms:created>
  <dcterms:modified xsi:type="dcterms:W3CDTF">2019-12-03T20:44:36Z</dcterms:modified>
</cp:coreProperties>
</file>